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2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15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5529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737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274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481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2664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2541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8860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497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207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0153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EDA8B-67F1-4F61-80E1-9B6C0B05F6E4}" type="datetimeFigureOut">
              <a:rPr lang="zh-TW" altLang="en-US" smtClean="0"/>
              <a:t>2019/5/22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62A2F-AF99-4CFD-81FF-A76E362E6A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3788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410" y="0"/>
            <a:ext cx="51411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94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060"/>
            <a:ext cx="9144000" cy="600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67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"/>
            <a:ext cx="9144000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53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604"/>
            <a:ext cx="9144000" cy="54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48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928"/>
            <a:ext cx="9144000" cy="596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49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7263"/>
            <a:ext cx="9144000" cy="424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80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073"/>
            <a:ext cx="9144000" cy="626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7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如螢幕大小 (4:3)</PresentationFormat>
  <Paragraphs>0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admin</cp:lastModifiedBy>
  <cp:revision>1</cp:revision>
  <dcterms:created xsi:type="dcterms:W3CDTF">2019-05-22T11:49:49Z</dcterms:created>
  <dcterms:modified xsi:type="dcterms:W3CDTF">2019-05-22T11:52:19Z</dcterms:modified>
</cp:coreProperties>
</file>