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DA8B-67F1-4F61-80E1-9B6C0B05F6E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A2F-AF99-4CFD-81FF-A76E362E6A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5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DA8B-67F1-4F61-80E1-9B6C0B05F6E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A2F-AF99-4CFD-81FF-A76E362E6A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52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DA8B-67F1-4F61-80E1-9B6C0B05F6E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A2F-AF99-4CFD-81FF-A76E362E6A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3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DA8B-67F1-4F61-80E1-9B6C0B05F6E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A2F-AF99-4CFD-81FF-A76E362E6A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74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DA8B-67F1-4F61-80E1-9B6C0B05F6E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A2F-AF99-4CFD-81FF-A76E362E6A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8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DA8B-67F1-4F61-80E1-9B6C0B05F6E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A2F-AF99-4CFD-81FF-A76E362E6A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26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DA8B-67F1-4F61-80E1-9B6C0B05F6E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A2F-AF99-4CFD-81FF-A76E362E6A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54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DA8B-67F1-4F61-80E1-9B6C0B05F6E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A2F-AF99-4CFD-81FF-A76E362E6A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86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DA8B-67F1-4F61-80E1-9B6C0B05F6E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A2F-AF99-4CFD-81FF-A76E362E6A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97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DA8B-67F1-4F61-80E1-9B6C0B05F6E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A2F-AF99-4CFD-81FF-A76E362E6A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07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DA8B-67F1-4F61-80E1-9B6C0B05F6E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62A2F-AF99-4CFD-81FF-A76E362E6A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15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DA8B-67F1-4F61-80E1-9B6C0B05F6E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62A2F-AF99-4CFD-81FF-A76E362E6A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78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10" y="0"/>
            <a:ext cx="5141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9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060"/>
            <a:ext cx="9144000" cy="60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6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"/>
            <a:ext cx="914400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5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604"/>
            <a:ext cx="9144000" cy="54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4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928"/>
            <a:ext cx="9144000" cy="59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4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263"/>
            <a:ext cx="9144000" cy="42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8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73"/>
            <a:ext cx="9144000" cy="62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7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如螢幕大小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1</cp:revision>
  <dcterms:created xsi:type="dcterms:W3CDTF">2019-05-22T11:49:49Z</dcterms:created>
  <dcterms:modified xsi:type="dcterms:W3CDTF">2019-05-22T11:52:19Z</dcterms:modified>
</cp:coreProperties>
</file>